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7"/>
  </p:notesMasterIdLst>
  <p:sldIdLst>
    <p:sldId id="256" r:id="rId2"/>
    <p:sldId id="259" r:id="rId3"/>
    <p:sldId id="260" r:id="rId4"/>
    <p:sldId id="264" r:id="rId5"/>
    <p:sldId id="270" r:id="rId6"/>
  </p:sldIdLst>
  <p:sldSz cx="9144000" cy="5143500" type="screen16x9"/>
  <p:notesSz cx="6858000" cy="9144000"/>
  <p:embeddedFontLst>
    <p:embeddedFont>
      <p:font typeface="Advent Pro Light" panose="020B0604020202020204" charset="0"/>
      <p:regular r:id="rId8"/>
      <p:bold r:id="rId9"/>
    </p:embeddedFont>
    <p:embeddedFont>
      <p:font typeface="Anton" pitchFamily="2" charset="0"/>
      <p:regular r:id="rId10"/>
    </p:embeddedFont>
    <p:embeddedFont>
      <p:font typeface="Fira Sans Condensed Light" panose="020B0403050000020004" pitchFamily="34" charset="0"/>
      <p:regular r:id="rId11"/>
      <p:bold r:id="rId12"/>
      <p:italic r:id="rId13"/>
      <p:boldItalic r:id="rId14"/>
    </p:embeddedFont>
    <p:embeddedFont>
      <p:font typeface="Rajdhani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3DB9C7-34FC-4C1B-905C-D5387F16A11F}">
  <a:tblStyle styleId="{B13DB9C7-34FC-4C1B-905C-D5387F16A1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9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Rajdhani"/>
                <a:ea typeface="Rajdhani"/>
                <a:cs typeface="Rajdhani"/>
                <a:sym typeface="Rajdhani"/>
              </a:rPr>
              <a:t>Project Management</a:t>
            </a:r>
            <a:endParaRPr sz="5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Vanina Teneva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Assignment</a:t>
            </a:r>
            <a:endParaRPr sz="24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assignment was to create a project management application that helps companies orchestrate the activities of multiple teams, each working on different projects</a:t>
            </a:r>
            <a:endParaRPr sz="20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589472" y="2202150"/>
            <a:ext cx="2759700" cy="6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Technologies</a:t>
            </a:r>
            <a:endParaRPr sz="3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2" name="Google Shape;152;p28"/>
          <p:cNvCxnSpPr>
            <a:cxnSpLocks/>
            <a:stCxn id="1030" idx="3"/>
          </p:cNvCxnSpPr>
          <p:nvPr/>
        </p:nvCxnSpPr>
        <p:spPr>
          <a:xfrm>
            <a:off x="5273946" y="864539"/>
            <a:ext cx="877804" cy="50713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endCxn id="1032" idx="1"/>
          </p:cNvCxnSpPr>
          <p:nvPr/>
        </p:nvCxnSpPr>
        <p:spPr>
          <a:xfrm flipV="1">
            <a:off x="6151750" y="1462875"/>
            <a:ext cx="819390" cy="42730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034" idx="3"/>
          </p:cNvCxnSpPr>
          <p:nvPr/>
        </p:nvCxnSpPr>
        <p:spPr>
          <a:xfrm flipV="1">
            <a:off x="5506491" y="2927037"/>
            <a:ext cx="645234" cy="43173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Visual Studio 2019 Professional, HD Png Download - kindpng">
            <a:extLst>
              <a:ext uri="{FF2B5EF4-FFF2-40B4-BE49-F238E27FC236}">
                <a16:creationId xmlns:a16="http://schemas.microsoft.com/office/drawing/2014/main" id="{96EB37A9-1EB1-D2E5-E885-8BB65F2A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53" y="167570"/>
            <a:ext cx="1403893" cy="139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pload.wikimedia.org/wikipedia/commons/thumb/1/...">
            <a:extLst>
              <a:ext uri="{FF2B5EF4-FFF2-40B4-BE49-F238E27FC236}">
                <a16:creationId xmlns:a16="http://schemas.microsoft.com/office/drawing/2014/main" id="{C1696A87-13FE-0770-A289-46BA079C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140" y="407438"/>
            <a:ext cx="1878938" cy="211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load.wikimedia.org/wikipedia/commons/thumb/1/...">
            <a:extLst>
              <a:ext uri="{FF2B5EF4-FFF2-40B4-BE49-F238E27FC236}">
                <a16:creationId xmlns:a16="http://schemas.microsoft.com/office/drawing/2014/main" id="{2242121A-639F-72F7-B7EA-DDD18E55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98" y="2571750"/>
            <a:ext cx="1603193" cy="157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Ideas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</Words>
  <Application>Microsoft Office PowerPoint</Application>
  <PresentationFormat>On-screen Show (16:9)</PresentationFormat>
  <Paragraphs>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Advent Pro Light</vt:lpstr>
      <vt:lpstr>Rajdhani</vt:lpstr>
      <vt:lpstr>Arial</vt:lpstr>
      <vt:lpstr>Fira Sans Condensed Light</vt:lpstr>
      <vt:lpstr>Anton</vt:lpstr>
      <vt:lpstr>Ai Tech Agency by Slidesgo</vt:lpstr>
      <vt:lpstr>Project Management</vt:lpstr>
      <vt:lpstr>Assignment</vt:lpstr>
      <vt:lpstr>Technologies</vt:lpstr>
      <vt:lpstr>Future Ideas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cp:lastModifiedBy>Ванина Николава Тенева</cp:lastModifiedBy>
  <cp:revision>4</cp:revision>
  <dcterms:modified xsi:type="dcterms:W3CDTF">2022-07-05T23:40:26Z</dcterms:modified>
</cp:coreProperties>
</file>